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4546A"/>
    <a:srgbClr val="333F50"/>
    <a:srgbClr val="EBF1E9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Средний стиль 1 — акцент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2442" autoAdjust="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C4EFF2-445F-4267-8276-3476572E2322}">
      <dsp:nvSpPr>
        <dsp:cNvPr id="0" name=""/>
        <dsp:cNvSpPr/>
      </dsp:nvSpPr>
      <dsp:spPr>
        <a:xfrm>
          <a:off x="5155901" y="1596940"/>
          <a:ext cx="244698" cy="1072011"/>
        </a:xfrm>
        <a:custGeom>
          <a:avLst/>
          <a:gdLst/>
          <a:ahLst/>
          <a:cxnLst/>
          <a:rect l="0" t="0" r="0" b="0"/>
          <a:pathLst>
            <a:path>
              <a:moveTo>
                <a:pt x="244698" y="0"/>
              </a:moveTo>
              <a:lnTo>
                <a:pt x="244698" y="1072011"/>
              </a:lnTo>
              <a:lnTo>
                <a:pt x="0" y="1072011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0B701E-731A-4119-97E9-BE8C6970B14F}">
      <dsp:nvSpPr>
        <dsp:cNvPr id="0" name=""/>
        <dsp:cNvSpPr/>
      </dsp:nvSpPr>
      <dsp:spPr>
        <a:xfrm>
          <a:off x="5400600" y="1596940"/>
          <a:ext cx="4229783" cy="21440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99324"/>
              </a:lnTo>
              <a:lnTo>
                <a:pt x="4229783" y="1899324"/>
              </a:lnTo>
              <a:lnTo>
                <a:pt x="4229783" y="21440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CB14CF-3AAB-49BF-A348-8C10128F63F4}">
      <dsp:nvSpPr>
        <dsp:cNvPr id="0" name=""/>
        <dsp:cNvSpPr/>
      </dsp:nvSpPr>
      <dsp:spPr>
        <a:xfrm>
          <a:off x="5400600" y="1596940"/>
          <a:ext cx="1409927" cy="214402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99324"/>
              </a:lnTo>
              <a:lnTo>
                <a:pt x="1409927" y="1899324"/>
              </a:lnTo>
              <a:lnTo>
                <a:pt x="1409927" y="21440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F27310-186D-41EB-B0D9-B311379F2447}">
      <dsp:nvSpPr>
        <dsp:cNvPr id="0" name=""/>
        <dsp:cNvSpPr/>
      </dsp:nvSpPr>
      <dsp:spPr>
        <a:xfrm>
          <a:off x="3990672" y="1596940"/>
          <a:ext cx="1409927" cy="2144022"/>
        </a:xfrm>
        <a:custGeom>
          <a:avLst/>
          <a:gdLst/>
          <a:ahLst/>
          <a:cxnLst/>
          <a:rect l="0" t="0" r="0" b="0"/>
          <a:pathLst>
            <a:path>
              <a:moveTo>
                <a:pt x="1409927" y="0"/>
              </a:moveTo>
              <a:lnTo>
                <a:pt x="1409927" y="1899324"/>
              </a:lnTo>
              <a:lnTo>
                <a:pt x="0" y="1899324"/>
              </a:lnTo>
              <a:lnTo>
                <a:pt x="0" y="21440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86A04F-8E18-4C09-847D-FF6943170D74}">
      <dsp:nvSpPr>
        <dsp:cNvPr id="0" name=""/>
        <dsp:cNvSpPr/>
      </dsp:nvSpPr>
      <dsp:spPr>
        <a:xfrm>
          <a:off x="1170816" y="1596940"/>
          <a:ext cx="4229783" cy="2144022"/>
        </a:xfrm>
        <a:custGeom>
          <a:avLst/>
          <a:gdLst/>
          <a:ahLst/>
          <a:cxnLst/>
          <a:rect l="0" t="0" r="0" b="0"/>
          <a:pathLst>
            <a:path>
              <a:moveTo>
                <a:pt x="4229783" y="0"/>
              </a:moveTo>
              <a:lnTo>
                <a:pt x="4229783" y="1899324"/>
              </a:lnTo>
              <a:lnTo>
                <a:pt x="0" y="1899324"/>
              </a:lnTo>
              <a:lnTo>
                <a:pt x="0" y="2144022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F9536A-212F-4EE6-8E36-1F7330E5587D}">
      <dsp:nvSpPr>
        <dsp:cNvPr id="0" name=""/>
        <dsp:cNvSpPr/>
      </dsp:nvSpPr>
      <dsp:spPr>
        <a:xfrm>
          <a:off x="4235370" y="431711"/>
          <a:ext cx="2330459" cy="1165229"/>
        </a:xfrm>
        <a:prstGeom prst="rect">
          <a:avLst/>
        </a:prstGeom>
        <a:solidFill>
          <a:srgbClr val="333F50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800" kern="1200" dirty="0"/>
            <a:t>Буркитбаева </a:t>
          </a:r>
          <a:r>
            <a:rPr lang="ru" sz="1800" kern="1200" dirty="0" smtClean="0"/>
            <a:t>Г.Я. </a:t>
          </a:r>
          <a:r>
            <a:rPr lang="ru" sz="1800" kern="1200" dirty="0"/>
            <a:t>Председатель СПК</a:t>
          </a:r>
        </a:p>
      </dsp:txBody>
      <dsp:txXfrm>
        <a:off x="4235370" y="431711"/>
        <a:ext cx="2330459" cy="1165229"/>
      </dsp:txXfrm>
    </dsp:sp>
    <dsp:sp modelId="{7174A553-29A2-4360-80CF-40A80BE1E5E1}">
      <dsp:nvSpPr>
        <dsp:cNvPr id="0" name=""/>
        <dsp:cNvSpPr/>
      </dsp:nvSpPr>
      <dsp:spPr>
        <a:xfrm>
          <a:off x="5587" y="3740963"/>
          <a:ext cx="2330459" cy="11652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800" kern="1200" dirty="0"/>
            <a:t>Ибраев А.К</a:t>
          </a:r>
          <a:r>
            <a:rPr lang="ru" sz="1800" kern="1200" dirty="0" smtClean="0"/>
            <a:t>. </a:t>
          </a:r>
          <a:br>
            <a:rPr lang="ru" sz="1800" kern="1200" dirty="0" smtClean="0"/>
          </a:br>
          <a:r>
            <a:rPr lang="ru" sz="1800" kern="1200" dirty="0" smtClean="0"/>
            <a:t>Агроном</a:t>
          </a:r>
          <a:endParaRPr lang="ru" sz="1800" kern="1200" dirty="0"/>
        </a:p>
      </dsp:txBody>
      <dsp:txXfrm>
        <a:off x="5587" y="3740963"/>
        <a:ext cx="2330459" cy="1165229"/>
      </dsp:txXfrm>
    </dsp:sp>
    <dsp:sp modelId="{08335018-97AA-460E-A117-81DBA3DD3BA6}">
      <dsp:nvSpPr>
        <dsp:cNvPr id="0" name=""/>
        <dsp:cNvSpPr/>
      </dsp:nvSpPr>
      <dsp:spPr>
        <a:xfrm>
          <a:off x="2825442" y="3740963"/>
          <a:ext cx="2330459" cy="11652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800" kern="1200" dirty="0"/>
            <a:t>Ехин </a:t>
          </a:r>
          <a:r>
            <a:rPr lang="ru" sz="1800" kern="1200" dirty="0" smtClean="0"/>
            <a:t>О.О. </a:t>
          </a:r>
          <a:br>
            <a:rPr lang="ru" sz="1800" kern="1200" dirty="0" smtClean="0"/>
          </a:br>
          <a:r>
            <a:rPr lang="ru" sz="1800" kern="1200" dirty="0" smtClean="0"/>
            <a:t>Зоотехник</a:t>
          </a:r>
          <a:endParaRPr lang="ru" sz="1800" kern="1200" dirty="0"/>
        </a:p>
      </dsp:txBody>
      <dsp:txXfrm>
        <a:off x="2825442" y="3740963"/>
        <a:ext cx="2330459" cy="1165229"/>
      </dsp:txXfrm>
    </dsp:sp>
    <dsp:sp modelId="{57DA3771-BFCF-450F-AC08-0C13953670E4}">
      <dsp:nvSpPr>
        <dsp:cNvPr id="0" name=""/>
        <dsp:cNvSpPr/>
      </dsp:nvSpPr>
      <dsp:spPr>
        <a:xfrm>
          <a:off x="5645298" y="3740963"/>
          <a:ext cx="2330459" cy="11652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800" kern="1200" dirty="0"/>
            <a:t>Артаев </a:t>
          </a:r>
          <a:r>
            <a:rPr lang="ru" sz="1800" kern="1200" dirty="0" smtClean="0"/>
            <a:t>Е.К.</a:t>
          </a:r>
          <a:br>
            <a:rPr lang="ru" sz="1800" kern="1200" dirty="0" smtClean="0"/>
          </a:br>
          <a:r>
            <a:rPr lang="ru" sz="1800" kern="1200" dirty="0" smtClean="0"/>
            <a:t>Ветеринар</a:t>
          </a:r>
          <a:endParaRPr lang="ru" sz="1800" kern="1200" dirty="0"/>
        </a:p>
      </dsp:txBody>
      <dsp:txXfrm>
        <a:off x="5645298" y="3740963"/>
        <a:ext cx="2330459" cy="1165229"/>
      </dsp:txXfrm>
    </dsp:sp>
    <dsp:sp modelId="{95F76DE9-F993-4C08-8EB9-2BBE7C2B73FA}">
      <dsp:nvSpPr>
        <dsp:cNvPr id="0" name=""/>
        <dsp:cNvSpPr/>
      </dsp:nvSpPr>
      <dsp:spPr>
        <a:xfrm>
          <a:off x="8465153" y="3740963"/>
          <a:ext cx="2330459" cy="11652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800" kern="1200" dirty="0"/>
            <a:t>Мухин </a:t>
          </a:r>
          <a:r>
            <a:rPr lang="ru" sz="1800" kern="1200" dirty="0" smtClean="0"/>
            <a:t>С.Е.</a:t>
          </a:r>
          <a:br>
            <a:rPr lang="ru" sz="1800" kern="1200" dirty="0" smtClean="0"/>
          </a:br>
          <a:r>
            <a:rPr lang="ru" sz="1800" kern="1200" dirty="0" smtClean="0"/>
            <a:t>Осеменатор</a:t>
          </a:r>
          <a:endParaRPr lang="ru" sz="1800" kern="1200" dirty="0"/>
        </a:p>
      </dsp:txBody>
      <dsp:txXfrm>
        <a:off x="8465153" y="3740963"/>
        <a:ext cx="2330459" cy="1165229"/>
      </dsp:txXfrm>
    </dsp:sp>
    <dsp:sp modelId="{940E95D1-7142-4E02-A0BE-B91C30369A64}">
      <dsp:nvSpPr>
        <dsp:cNvPr id="0" name=""/>
        <dsp:cNvSpPr/>
      </dsp:nvSpPr>
      <dsp:spPr>
        <a:xfrm>
          <a:off x="2825442" y="2086337"/>
          <a:ext cx="2330459" cy="1165229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rtlCol="0" anchor="ctr" anchorCtr="0">
          <a:noAutofit/>
        </a:bodyPr>
        <a:lstStyle/>
        <a:p>
          <a:pPr lvl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" sz="1800" kern="1200" dirty="0"/>
            <a:t>Жаксылыков К.К Управляющий</a:t>
          </a:r>
        </a:p>
      </dsp:txBody>
      <dsp:txXfrm>
        <a:off x="2825442" y="2086337"/>
        <a:ext cx="2330459" cy="1165229"/>
      </dsp:txXfrm>
    </dsp:sp>
  </dsp:spTree>
</dsp:drawing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4340</TotalTime>
  <Words>3328</Words>
  <Application>Microsoft Office PowerPoint</Application>
  <PresentationFormat>Широкоэкранный</PresentationFormat>
  <Paragraphs>887</Paragraphs>
  <Slides>42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42</vt:i4>
      </vt:variant>
    </vt:vector>
  </HeadingPairs>
  <TitlesOfParts>
    <vt:vector size="50" baseType="lpstr">
      <vt:lpstr>Arial</vt:lpstr>
      <vt:lpstr>Arial Cyr</vt:lpstr>
      <vt:lpstr>Calibri</vt:lpstr>
      <vt:lpstr>Calibri Light</vt:lpstr>
      <vt:lpstr>Lucida Sans</vt:lpstr>
      <vt:lpstr>Times New Roman</vt:lpstr>
      <vt:lpstr>Wingdings</vt:lpstr>
      <vt:lpstr>Тема Office</vt:lpstr>
      <vt:lpstr>Презентация PowerPoint</vt:lpstr>
      <vt:lpstr>Резюме проекта</vt:lpstr>
      <vt:lpstr>Цели Кооператива</vt:lpstr>
      <vt:lpstr>Общие сведения</vt:lpstr>
      <vt:lpstr>Экономические показатели</vt:lpstr>
      <vt:lpstr>Реалии</vt:lpstr>
      <vt:lpstr> </vt:lpstr>
      <vt:lpstr>Животноводство</vt:lpstr>
      <vt:lpstr>Производство мяса и молока </vt:lpstr>
      <vt:lpstr>Государственная поддержка</vt:lpstr>
      <vt:lpstr>Проекты СПК</vt:lpstr>
      <vt:lpstr>МЯСО-МОЛОЧНАЯ ФЕРМА</vt:lpstr>
      <vt:lpstr>Область проекта</vt:lpstr>
      <vt:lpstr>Динамика прибыльности по годам</vt:lpstr>
      <vt:lpstr>Порода «Симментал»</vt:lpstr>
      <vt:lpstr>Доход от реализации молока</vt:lpstr>
      <vt:lpstr>Доходы с реализации КРС </vt:lpstr>
      <vt:lpstr>План МТФ</vt:lpstr>
      <vt:lpstr>Администрация Кооператива</vt:lpstr>
      <vt:lpstr>Расписание и вехи проекта</vt:lpstr>
      <vt:lpstr>Презентация PowerPoint</vt:lpstr>
      <vt:lpstr>Переработка мясной продукции</vt:lpstr>
      <vt:lpstr>Переработка молочной продукции</vt:lpstr>
      <vt:lpstr>Презентация PowerPoint</vt:lpstr>
      <vt:lpstr>Преимущества павильонов</vt:lpstr>
      <vt:lpstr>Прибыльность 1 павильона в месяц</vt:lpstr>
      <vt:lpstr>Презентация PowerPoint</vt:lpstr>
      <vt:lpstr>Овцеводство, порода Дорпер</vt:lpstr>
      <vt:lpstr>Цех по производству кожи</vt:lpstr>
      <vt:lpstr>Цех по переработке шерсти</vt:lpstr>
      <vt:lpstr> ШАРУА МЕКЕНІ   *    СПК  *    ТЕРРИТОРИЯ БИЗНЕСА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Структура посевов лагеря</vt:lpstr>
      <vt:lpstr>Структура посевов лагеря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 деятельности Сельскохозяйственного производственного  кооператива   «Шаруа мекені»</dc:title>
  <dc:creator>gabiden</dc:creator>
  <cp:lastModifiedBy>gabiden</cp:lastModifiedBy>
  <cp:revision>178</cp:revision>
  <dcterms:created xsi:type="dcterms:W3CDTF">2020-08-12T11:13:36Z</dcterms:created>
  <dcterms:modified xsi:type="dcterms:W3CDTF">2020-08-26T04:22:16Z</dcterms:modified>
</cp:coreProperties>
</file>